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868E51-1731-40AF-B502-9B75D75D333A}" type="datetimeFigureOut">
              <a:rPr lang="en-US" smtClean="0"/>
              <a:t>10/20/2008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3A6BC-4E53-4E43-806F-6F51AAEAA4B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83A6BC-4E53-4E43-806F-6F51AAEAA4B7}"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83A6BC-4E53-4E43-806F-6F51AAEAA4B7}"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83A6BC-4E53-4E43-806F-6F51AAEAA4B7}"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83A6BC-4E53-4E43-806F-6F51AAEAA4B7}"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098D57E-5ADF-4CFC-AD89-8B4F4DDA9359}" type="datetimeFigureOut">
              <a:rPr lang="en-US" smtClean="0"/>
              <a:t>10/20/2008</a:t>
            </a:fld>
            <a:endParaRPr lang="en-US"/>
          </a:p>
        </p:txBody>
      </p:sp>
      <p:sp>
        <p:nvSpPr>
          <p:cNvPr id="16" name="Slide Number Placeholder 15"/>
          <p:cNvSpPr>
            <a:spLocks noGrp="1"/>
          </p:cNvSpPr>
          <p:nvPr>
            <p:ph type="sldNum" sz="quarter" idx="11"/>
          </p:nvPr>
        </p:nvSpPr>
        <p:spPr/>
        <p:txBody>
          <a:bodyPr/>
          <a:lstStyle/>
          <a:p>
            <a:fld id="{8B0B087D-FD16-4BF6-91CF-589948218018}"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98D57E-5ADF-4CFC-AD89-8B4F4DDA9359}" type="datetimeFigureOut">
              <a:rPr lang="en-US" smtClean="0"/>
              <a:t>10/20/2008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B087D-FD16-4BF6-91CF-58994821801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98D57E-5ADF-4CFC-AD89-8B4F4DDA9359}" type="datetimeFigureOut">
              <a:rPr lang="en-US" smtClean="0"/>
              <a:t>10/20/2008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B087D-FD16-4BF6-91CF-58994821801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098D57E-5ADF-4CFC-AD89-8B4F4DDA9359}" type="datetimeFigureOut">
              <a:rPr lang="en-US" smtClean="0"/>
              <a:t>10/20/2008</a:t>
            </a:fld>
            <a:endParaRPr lang="en-US"/>
          </a:p>
        </p:txBody>
      </p:sp>
      <p:sp>
        <p:nvSpPr>
          <p:cNvPr id="15" name="Slide Number Placeholder 14"/>
          <p:cNvSpPr>
            <a:spLocks noGrp="1"/>
          </p:cNvSpPr>
          <p:nvPr>
            <p:ph type="sldNum" sz="quarter" idx="15"/>
          </p:nvPr>
        </p:nvSpPr>
        <p:spPr/>
        <p:txBody>
          <a:bodyPr/>
          <a:lstStyle>
            <a:lvl1pPr algn="ctr">
              <a:defRPr/>
            </a:lvl1pPr>
          </a:lstStyle>
          <a:p>
            <a:fld id="{8B0B087D-FD16-4BF6-91CF-589948218018}"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098D57E-5ADF-4CFC-AD89-8B4F4DDA9359}" type="datetimeFigureOut">
              <a:rPr lang="en-US" smtClean="0"/>
              <a:t>10/20/2008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B087D-FD16-4BF6-91CF-589948218018}"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098D57E-5ADF-4CFC-AD89-8B4F4DDA9359}" type="datetimeFigureOut">
              <a:rPr lang="en-US" smtClean="0"/>
              <a:t>10/20/2008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B087D-FD16-4BF6-91CF-589948218018}"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8B0B087D-FD16-4BF6-91CF-589948218018}"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098D57E-5ADF-4CFC-AD89-8B4F4DDA9359}" type="datetimeFigureOut">
              <a:rPr lang="en-US" smtClean="0"/>
              <a:t>10/20/2008</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098D57E-5ADF-4CFC-AD89-8B4F4DDA9359}" type="datetimeFigureOut">
              <a:rPr lang="en-US" smtClean="0"/>
              <a:t>10/20/2008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0B087D-FD16-4BF6-91CF-589948218018}"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98D57E-5ADF-4CFC-AD89-8B4F4DDA9359}" type="datetimeFigureOut">
              <a:rPr lang="en-US" smtClean="0"/>
              <a:t>10/20/2008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0B087D-FD16-4BF6-91CF-58994821801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098D57E-5ADF-4CFC-AD89-8B4F4DDA9359}" type="datetimeFigureOut">
              <a:rPr lang="en-US" smtClean="0"/>
              <a:t>10/20/2008</a:t>
            </a:fld>
            <a:endParaRPr lang="en-US"/>
          </a:p>
        </p:txBody>
      </p:sp>
      <p:sp>
        <p:nvSpPr>
          <p:cNvPr id="9" name="Slide Number Placeholder 8"/>
          <p:cNvSpPr>
            <a:spLocks noGrp="1"/>
          </p:cNvSpPr>
          <p:nvPr>
            <p:ph type="sldNum" sz="quarter" idx="15"/>
          </p:nvPr>
        </p:nvSpPr>
        <p:spPr/>
        <p:txBody>
          <a:bodyPr/>
          <a:lstStyle/>
          <a:p>
            <a:fld id="{8B0B087D-FD16-4BF6-91CF-589948218018}"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098D57E-5ADF-4CFC-AD89-8B4F4DDA9359}" type="datetimeFigureOut">
              <a:rPr lang="en-US" smtClean="0"/>
              <a:t>10/20/2008</a:t>
            </a:fld>
            <a:endParaRPr lang="en-US"/>
          </a:p>
        </p:txBody>
      </p:sp>
      <p:sp>
        <p:nvSpPr>
          <p:cNvPr id="9" name="Slide Number Placeholder 8"/>
          <p:cNvSpPr>
            <a:spLocks noGrp="1"/>
          </p:cNvSpPr>
          <p:nvPr>
            <p:ph type="sldNum" sz="quarter" idx="11"/>
          </p:nvPr>
        </p:nvSpPr>
        <p:spPr/>
        <p:txBody>
          <a:bodyPr/>
          <a:lstStyle/>
          <a:p>
            <a:fld id="{8B0B087D-FD16-4BF6-91CF-589948218018}"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098D57E-5ADF-4CFC-AD89-8B4F4DDA9359}" type="datetimeFigureOut">
              <a:rPr lang="en-US" smtClean="0"/>
              <a:t>10/20/2008</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B0B087D-FD16-4BF6-91CF-589948218018}"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Multiple Media Types in CSS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fontScale="70000" lnSpcReduction="20000"/>
          </a:bodyPr>
          <a:lstStyle/>
          <a:p>
            <a:pPr algn="ctr">
              <a:buNone/>
            </a:pPr>
            <a:r>
              <a:rPr lang="en-US" dirty="0" smtClean="0"/>
              <a:t>The usable Media types are:</a:t>
            </a:r>
          </a:p>
          <a:p>
            <a:pPr>
              <a:buNone/>
            </a:pPr>
            <a:endParaRPr lang="en-US" dirty="0" smtClean="0"/>
          </a:p>
          <a:p>
            <a:r>
              <a:rPr lang="en-US" sz="2000" b="1" dirty="0" smtClean="0"/>
              <a:t>all</a:t>
            </a:r>
            <a:r>
              <a:rPr lang="en-US" sz="2000" dirty="0" smtClean="0"/>
              <a:t> Suitable for all devices</a:t>
            </a:r>
          </a:p>
          <a:p>
            <a:r>
              <a:rPr lang="en-US" sz="2000" b="1" dirty="0" smtClean="0"/>
              <a:t>Braille</a:t>
            </a:r>
            <a:r>
              <a:rPr lang="en-US" sz="2000" dirty="0" smtClean="0"/>
              <a:t> Intended for Braille tactile feedback devices. embossed Intended for paged Braille printers</a:t>
            </a:r>
          </a:p>
          <a:p>
            <a:r>
              <a:rPr lang="en-US" sz="2000" b="1" dirty="0" smtClean="0"/>
              <a:t>handheld</a:t>
            </a:r>
            <a:r>
              <a:rPr lang="en-US" sz="2000" dirty="0" smtClean="0"/>
              <a:t> Intended for handheld devices (typically small screen, limited bandwidth)</a:t>
            </a:r>
          </a:p>
          <a:p>
            <a:r>
              <a:rPr lang="en-US" sz="2000" b="1" dirty="0" smtClean="0"/>
              <a:t>print</a:t>
            </a:r>
            <a:r>
              <a:rPr lang="en-US" sz="2000" dirty="0" smtClean="0"/>
              <a:t> Intended for paged material and for documents viewed on screen in print preview mode. Please consult the section on paged media for information about formatting issues that are specific to paged media</a:t>
            </a:r>
          </a:p>
          <a:p>
            <a:r>
              <a:rPr lang="en-US" sz="2000" b="1" dirty="0" smtClean="0"/>
              <a:t>projection</a:t>
            </a:r>
            <a:r>
              <a:rPr lang="en-US" sz="2000" dirty="0" smtClean="0"/>
              <a:t> Intended for projected presentations, for example projectors. Please consult the section on paged media for information about formatting issues that are specific to paged media</a:t>
            </a:r>
          </a:p>
          <a:p>
            <a:r>
              <a:rPr lang="en-US" sz="2000" b="1" dirty="0" smtClean="0"/>
              <a:t>screen</a:t>
            </a:r>
            <a:r>
              <a:rPr lang="en-US" sz="2000" dirty="0" smtClean="0"/>
              <a:t> Intended primarily for color computer screens</a:t>
            </a:r>
          </a:p>
          <a:p>
            <a:r>
              <a:rPr lang="en-US" sz="2000" b="1" dirty="0" smtClean="0"/>
              <a:t>speech</a:t>
            </a:r>
            <a:r>
              <a:rPr lang="en-US" sz="2000" dirty="0" smtClean="0"/>
              <a:t> Intended for speech synthesizers. Note: CSS2 had a similar media type called 'aural' for this purpose. See the appendix on aural style sheets for details</a:t>
            </a:r>
          </a:p>
          <a:p>
            <a:r>
              <a:rPr lang="en-US" sz="2000" b="1" dirty="0" smtClean="0"/>
              <a:t>tty</a:t>
            </a:r>
            <a:r>
              <a:rPr lang="en-US" sz="2000" dirty="0" smtClean="0"/>
              <a:t> Intended for media using a fixed-pitch character grid (such as teletypes, terminals, or portable devices with limited display capabilities). Authors should not use pixel units with the "tty" media type</a:t>
            </a:r>
          </a:p>
          <a:p>
            <a:r>
              <a:rPr lang="en-US" sz="2000" b="1" dirty="0" smtClean="0"/>
              <a:t>TV</a:t>
            </a:r>
            <a:r>
              <a:rPr lang="en-US" sz="2000" dirty="0" smtClean="0"/>
              <a:t> Intended for television-type devices (low resolution, color, limited-</a:t>
            </a:r>
            <a:r>
              <a:rPr lang="en-US" sz="2000" dirty="0" err="1" smtClean="0"/>
              <a:t>scrollability</a:t>
            </a:r>
            <a:r>
              <a:rPr lang="en-US" sz="2000" dirty="0" smtClean="0"/>
              <a:t> screens, sound available)</a:t>
            </a:r>
          </a:p>
        </p:txBody>
      </p:sp>
      <p:sp>
        <p:nvSpPr>
          <p:cNvPr id="4" name="TextBox 3"/>
          <p:cNvSpPr txBox="1"/>
          <p:nvPr/>
        </p:nvSpPr>
        <p:spPr>
          <a:xfrm>
            <a:off x="533400" y="304800"/>
            <a:ext cx="8153400" cy="646331"/>
          </a:xfrm>
          <a:prstGeom prst="rect">
            <a:avLst/>
          </a:prstGeom>
          <a:noFill/>
        </p:spPr>
        <p:txBody>
          <a:bodyPr wrap="square" rtlCol="0">
            <a:spAutoFit/>
          </a:bodyPr>
          <a:lstStyle/>
          <a:p>
            <a:pPr>
              <a:buNone/>
            </a:pPr>
            <a:r>
              <a:rPr lang="en-US" dirty="0" smtClean="0"/>
              <a:t>The ability to specify the way your page is to be displayed on different types of media devices </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49763"/>
          </a:xfrm>
        </p:spPr>
        <p:txBody>
          <a:bodyPr>
            <a:normAutofit fontScale="92500" lnSpcReduction="10000"/>
          </a:bodyPr>
          <a:lstStyle/>
          <a:p>
            <a:pPr>
              <a:buNone/>
            </a:pPr>
            <a:r>
              <a:rPr lang="en-US" dirty="0" smtClean="0"/>
              <a:t>To specify the media type for a style sheet you add the media tag in the declaration</a:t>
            </a:r>
          </a:p>
          <a:p>
            <a:pPr>
              <a:buNone/>
            </a:pPr>
            <a:endParaRPr lang="en-US" dirty="0"/>
          </a:p>
          <a:p>
            <a:pPr>
              <a:buNone/>
            </a:pPr>
            <a:r>
              <a:rPr lang="en-US" dirty="0" smtClean="0"/>
              <a:t>&lt;link </a:t>
            </a:r>
            <a:r>
              <a:rPr lang="en-US" dirty="0" err="1" smtClean="0"/>
              <a:t>href</a:t>
            </a:r>
            <a:r>
              <a:rPr lang="en-US" dirty="0" smtClean="0"/>
              <a:t>=“refrencetothepage.css" </a:t>
            </a:r>
            <a:r>
              <a:rPr lang="en-US" dirty="0" err="1" smtClean="0"/>
              <a:t>rel</a:t>
            </a:r>
            <a:r>
              <a:rPr lang="en-US" dirty="0" smtClean="0"/>
              <a:t>="</a:t>
            </a:r>
            <a:r>
              <a:rPr lang="en-US" dirty="0" err="1" smtClean="0"/>
              <a:t>stylesheet</a:t>
            </a:r>
            <a:r>
              <a:rPr lang="en-US" dirty="0" smtClean="0"/>
              <a:t>" type="text/</a:t>
            </a:r>
            <a:r>
              <a:rPr lang="en-US" dirty="0" err="1" smtClean="0"/>
              <a:t>css</a:t>
            </a:r>
            <a:r>
              <a:rPr lang="en-US" dirty="0" smtClean="0"/>
              <a:t>" media=“type" /&gt;</a:t>
            </a:r>
          </a:p>
          <a:p>
            <a:pPr>
              <a:buNone/>
            </a:pPr>
            <a:endParaRPr lang="en-US" dirty="0"/>
          </a:p>
          <a:p>
            <a:pPr>
              <a:buNone/>
            </a:pPr>
            <a:r>
              <a:rPr lang="en-US" dirty="0" smtClean="0"/>
              <a:t>If you have a style sheet that is usable for multiple media types you can have more than one type in the media declaration for example</a:t>
            </a:r>
          </a:p>
          <a:p>
            <a:pPr>
              <a:buNone/>
            </a:pPr>
            <a:endParaRPr lang="en-US" dirty="0" smtClean="0"/>
          </a:p>
          <a:p>
            <a:pPr>
              <a:buNone/>
            </a:pPr>
            <a:r>
              <a:rPr lang="en-US" dirty="0" smtClean="0"/>
              <a:t>Media =“screen, handheld”</a:t>
            </a:r>
          </a:p>
        </p:txBody>
      </p:sp>
      <p:sp>
        <p:nvSpPr>
          <p:cNvPr id="4" name="Title 3"/>
          <p:cNvSpPr>
            <a:spLocks noGrp="1"/>
          </p:cNvSpPr>
          <p:nvPr>
            <p:ph type="title"/>
          </p:nvPr>
        </p:nvSpPr>
        <p:spPr/>
        <p:txBody>
          <a:bodyPr>
            <a:normAutofit fontScale="90000"/>
          </a:bodyPr>
          <a:lstStyle/>
          <a:p>
            <a:r>
              <a:rPr smtClean="0"/>
              <a:t>Specifying Media Types for Style Sheets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1752600"/>
          </a:xfrm>
        </p:spPr>
        <p:txBody>
          <a:bodyPr>
            <a:normAutofit/>
          </a:bodyPr>
          <a:lstStyle/>
          <a:p>
            <a:r>
              <a:rPr lang="en-US" dirty="0" smtClean="0"/>
              <a:t>Only need to make one page for multiple devices</a:t>
            </a:r>
          </a:p>
          <a:p>
            <a:r>
              <a:rPr lang="en-US" dirty="0" smtClean="0"/>
              <a:t>Page looks optimum for all media devices</a:t>
            </a:r>
          </a:p>
          <a:p>
            <a:r>
              <a:rPr lang="en-US" dirty="0" smtClean="0"/>
              <a:t>Save time</a:t>
            </a:r>
            <a:endParaRPr lang="en-US" dirty="0"/>
          </a:p>
        </p:txBody>
      </p:sp>
      <p:sp>
        <p:nvSpPr>
          <p:cNvPr id="2" name="Title 1"/>
          <p:cNvSpPr>
            <a:spLocks noGrp="1"/>
          </p:cNvSpPr>
          <p:nvPr>
            <p:ph type="title"/>
          </p:nvPr>
        </p:nvSpPr>
        <p:spPr/>
        <p:txBody>
          <a:bodyPr/>
          <a:lstStyle/>
          <a:p>
            <a:r>
              <a:rPr lang="en-US" dirty="0" smtClean="0"/>
              <a:t>Benefits</a:t>
            </a:r>
            <a:endParaRPr lang="en-US" dirty="0"/>
          </a:p>
        </p:txBody>
      </p:sp>
      <p:sp>
        <p:nvSpPr>
          <p:cNvPr id="5" name="Title 1"/>
          <p:cNvSpPr txBox="1">
            <a:spLocks/>
          </p:cNvSpPr>
          <p:nvPr/>
        </p:nvSpPr>
        <p:spPr>
          <a:xfrm>
            <a:off x="457200" y="32766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Drawbacks</a:t>
            </a:r>
          </a:p>
        </p:txBody>
      </p:sp>
      <p:sp>
        <p:nvSpPr>
          <p:cNvPr id="6" name="Content Placeholder 2"/>
          <p:cNvSpPr txBox="1">
            <a:spLocks/>
          </p:cNvSpPr>
          <p:nvPr/>
        </p:nvSpPr>
        <p:spPr>
          <a:xfrm>
            <a:off x="533400" y="4419600"/>
            <a:ext cx="8229600" cy="1752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Need to make another</a:t>
            </a:r>
            <a:r>
              <a:rPr kumimoji="0" lang="en-US" sz="3200" b="0" i="0" u="none" strike="noStrike" kern="1200" cap="none" spc="0" normalizeH="0" noProof="0" dirty="0" smtClean="0">
                <a:ln>
                  <a:noFill/>
                </a:ln>
                <a:solidFill>
                  <a:schemeClr val="tx1"/>
                </a:solidFill>
                <a:effectLst/>
                <a:uLnTx/>
                <a:uFillTx/>
                <a:latin typeface="+mn-lt"/>
                <a:ea typeface="+mn-ea"/>
                <a:cs typeface="+mn-cs"/>
              </a:rPr>
              <a:t> style sheet for each media device</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61</TotalTime>
  <Words>322</Words>
  <Application>Microsoft Office PowerPoint</Application>
  <PresentationFormat>On-screen Show (4:3)</PresentationFormat>
  <Paragraphs>31</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Paper</vt:lpstr>
      <vt:lpstr>Multiple Media Types in CSS</vt:lpstr>
      <vt:lpstr>Slide 2</vt:lpstr>
      <vt:lpstr>Specifying Media Types for Style Sheets</vt:lpstr>
      <vt:lpstr>Benefits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 Media Types in CSS</dc:title>
  <dc:creator>kent</dc:creator>
  <cp:lastModifiedBy>kent</cp:lastModifiedBy>
  <cp:revision>7</cp:revision>
  <dcterms:created xsi:type="dcterms:W3CDTF">2008-10-21T02:17:45Z</dcterms:created>
  <dcterms:modified xsi:type="dcterms:W3CDTF">2008-10-21T03:19:40Z</dcterms:modified>
</cp:coreProperties>
</file>